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733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8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33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931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079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14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19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74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54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14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044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80C50CD-E178-4744-9B35-B2F624D6C5E9}" type="datetimeFigureOut">
              <a:rPr lang="en-US" smtClean="0"/>
              <a:pPr/>
              <a:t>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63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0FE0D09-51C6-05D0-BC6C-BC905616F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87" y="115188"/>
            <a:ext cx="6508638" cy="674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957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EA4919F-06A4-8DCE-6F21-38635A3AC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568" y="341644"/>
            <a:ext cx="6912864" cy="651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889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ntegral">
  <a:themeElements>
    <a:clrScheme name="İ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İ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İ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Tw Cen MT</vt:lpstr>
      <vt:lpstr>Tw Cen MT Condensed</vt:lpstr>
      <vt:lpstr>Wingdings 3</vt:lpstr>
      <vt:lpstr>İntegral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2428</dc:creator>
  <cp:lastModifiedBy>2428</cp:lastModifiedBy>
  <cp:revision>1</cp:revision>
  <dcterms:created xsi:type="dcterms:W3CDTF">2025-08-04T12:58:34Z</dcterms:created>
  <dcterms:modified xsi:type="dcterms:W3CDTF">2025-08-04T13:01:06Z</dcterms:modified>
</cp:coreProperties>
</file>