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3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8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3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3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7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1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5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0C50CD-E178-4744-9B35-B2F624D6C5E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3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0FE0D09-51C6-05D0-BC6C-BC905616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87" y="115188"/>
            <a:ext cx="6508638" cy="67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EA4919F-06A4-8DCE-6F21-38635A3A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68" y="341644"/>
            <a:ext cx="6912864" cy="65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88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ntegral">
  <a:themeElements>
    <a:clrScheme name="İ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İ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İ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Tw Cen MT</vt:lpstr>
      <vt:lpstr>Tw Cen MT Condensed</vt:lpstr>
      <vt:lpstr>Wingdings 3</vt:lpstr>
      <vt:lpstr>İntegral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2428</dc:creator>
  <cp:lastModifiedBy>2428</cp:lastModifiedBy>
  <cp:revision>1</cp:revision>
  <dcterms:created xsi:type="dcterms:W3CDTF">2025-08-04T12:58:34Z</dcterms:created>
  <dcterms:modified xsi:type="dcterms:W3CDTF">2025-08-04T13:01:06Z</dcterms:modified>
</cp:coreProperties>
</file>